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5A961-18AA-403E-BCD7-B3D8B1C7AD4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2A6A-F366-4635-A21E-0CE887897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28614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DIET - CRC LINKAGE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nitiative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ualitative Improvement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0057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DIET, </a:t>
            </a:r>
            <a:r>
              <a:rPr lang="en-US" b="1" dirty="0" err="1" smtClean="0">
                <a:solidFill>
                  <a:srgbClr val="7030A0"/>
                </a:solidFill>
              </a:rPr>
              <a:t>Angul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Chhendipada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358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 cluster wise action plan for attainment of Los by the children.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bi-monthly review-cum-capacity Building of the CRCCs, ABEOs at DIET level in the presence of BEO and participation of other teacher educators. (3 / 4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Conduct collaborative action research with CRCCs &amp; Teachers of that Block.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 analysis of the results of SA1 &amp; SA2. Identify the LOs where students are not performing well &amp; take appropriate action for this.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Organize workshop at Block level for the development of higher order questions for attainment of LOs.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Share the educational initiatives taken by the State &amp; other Pedagogical innovations among all teachers, HMS, CRCCs, BRCCs &amp; BEO of the Block.</a:t>
            </a:r>
          </a:p>
          <a:p>
            <a:pPr algn="just">
              <a:buFontTx/>
              <a:buChar char="-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Develop e-content in collaboration with DIET &amp; involving teachers of the Block.- Make Presentations at TE &amp; SCERT on the implementation of interventions of activities of cluster level &amp; Block level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DIET-CRC LINKAGE: VISION &amp; MISSION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385765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Strengthening the CRCs academically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428736"/>
            <a:ext cx="421484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Regular discussion with the CRCCS, ABEOs and BEOs on academic issues.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 of CRCCS on LOs.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 on use of ICT.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Giving on-site support.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School and class room observation.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Sharing the observation to the CRCCs, ABEOs, BEOs for enrichment and improvement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DIET-CRC LINKAGE: VISION &amp; MISSION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-Continuous professional development of teachers and CRCC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571612"/>
            <a:ext cx="41434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Capacity building of CRCCs on pedagogy, content, LOs, use of ICT in class room.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 Workshop for the development of higher order question like NAS, SLAS, etc for attainment of LOs.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Development of e-content in collaboration with DIET and involving teachers of the block.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Conducting collaborative action research wit CRCCs and teachers.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00B050"/>
                </a:solidFill>
              </a:rPr>
              <a:t>DIET-CRC LINKAGE: VISION &amp; MISSION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Developing cluster specific plan and its implementation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643050"/>
            <a:ext cx="4286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Identify the issues pertaining to class room transaction, assessment and learning achievement of the block.</a:t>
            </a: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SA1 and SA2 results.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Identify the LOS where students are not performing well &amp; take appropriate action for this.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 cluster wise action plan for attainment of LOs by the children.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plans as per RTE act (section -29), NCF 2005, NEP 2020 and LO document of  NCERT,.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00B050"/>
                </a:solidFill>
              </a:rPr>
              <a:t>DIET-CRC LINKAGE: VISION &amp; MISSION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2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Creating a climate of mutual sharing of knowledge, ideas on student learning at all level.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1643050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monthly review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CRCCs, ABEOs, and BEOs at DIET level.</a:t>
            </a:r>
          </a:p>
          <a:p>
            <a:pPr algn="just"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Sharing the educational initiatives taken by the state and other pedagogical innovation among all teachers, HMs, CRCCs, BRCCs, &amp; BEOs.</a:t>
            </a:r>
          </a:p>
          <a:p>
            <a:pPr algn="just">
              <a:buFontTx/>
              <a:buChar char="-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Establishing linkage between CRC, BRC, DIET and SCERT for implementation of intervention of activities at cluster level and block level.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285992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500042"/>
            <a:ext cx="86439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BACKGROUND OF DIET – CRC LINKAGE:</a:t>
            </a:r>
          </a:p>
          <a:p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The DIET – CRC linkage has been envisioned as per MHRD guidelines (Restructuring and Reorganization of the Centrally Sponsored Scheme on Teacher Education) 2012 and Framework for Implementation of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Samagra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Siksha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 MHRD, New Delhi.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OBJECTIVES OF DIET- CRC LINKAGE:</a:t>
            </a:r>
          </a:p>
          <a:p>
            <a:pPr algn="just"/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Strengthening the CRCs academically to undertake the teacher capacity building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through school based support.</a:t>
            </a:r>
          </a:p>
          <a:p>
            <a:pPr algn="just"/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Continuous professional development of the teachers and CRCCs through the DIETs.</a:t>
            </a:r>
          </a:p>
          <a:p>
            <a:pPr>
              <a:buFontTx/>
              <a:buChar char="-"/>
            </a:pP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2153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Developing cluster-specific Plans and implementation of those plans for attainment of grade-specific Learning Outcomes by all children of the block. The Plan shall be jointly developed by CRC, BRC under the academic guidance of the DIET.</a:t>
            </a:r>
          </a:p>
          <a:p>
            <a:pPr algn="just">
              <a:buFontTx/>
              <a:buChar char="-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Creating a climate of mutual sharing of knowledge, ideas on student learning at all levels.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5725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DIET CRC – LINKAGE: OUR VISION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CRC is the lowest level  teacher training institution at grass root level for academic support.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Creating subject-wise PLC at cluster and block level for achieving  grade specific LOs.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Strengthening CRCCs for academic development and  Pedagogical support. 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Orienting the CRCCs to strengthen teachers ability.</a:t>
            </a:r>
          </a:p>
          <a:p>
            <a:pPr algn="just"/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providing on-site support and  feedback to the CRCCs and teachers.</a:t>
            </a:r>
          </a:p>
          <a:p>
            <a:pPr algn="just"/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Enriching the CRC with pedagogical and human (subject expert) resources.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Establishing rapport between teacher education institution, CRC and teachers.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Orienting the CRCCs and teachers to prepare exemplar activities based on LOs.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DIET- CRC LINKAGE : ACTION PLAN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Appointment of coordinator</a:t>
            </a:r>
          </a:p>
          <a:p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Distribution of blocks among faculties</a:t>
            </a:r>
          </a:p>
          <a:p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Preparation of a Block Report on cluster wise data base. ( Name / Qualification / Experience of the CRCCs, Teacher related data, issues in learning achievement of his cluster, Resourceful teachers from each cluster)</a:t>
            </a:r>
          </a:p>
          <a:p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Formation of PLC at Block level.</a:t>
            </a:r>
          </a:p>
          <a:p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Online Discussion with the CRCCs on different educational issues, problems once in every week during the COVID-19 pandemic period.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2153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Role of DIET faculties in DIET- CRC LINKAGE:</a:t>
            </a:r>
          </a:p>
          <a:p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Maintain the activity register individually.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Conduct regular discussion (Online &amp; Offline mode) with the CRCCs, ABEOs &amp; BEO on academic issues.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Maintain data base of different educational indicators of the Block &amp; Cluster wise.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Capacity Building of the CRCCs, ABEOs through offline and online.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Establish Linkage between CRC – BRC – DIET - SCERT.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Visit to the Block twice in a month.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Observe classroom practices.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Demonstrate model classroom practices.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Discuss with teachers on classroom transaction &amp; academic issues.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Collect evidence on classroom practices.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Assess the learning progress of the children and discuss with CRCCs and BEOs. 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Capacity Building of teachers through on-site support.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Prepare plans as per RTE Act (section-29), NCF-2005, NEP-2020 &amp; Learning outcome document of NCERT  in consultation with the BEO, ABEOs. 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Identify the issues pertaining to classroom transaction, assessment &amp; learning achievement of the Block   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(cluster wise).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1008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DIET - CRC LINKAGE An  Initiative For  Qualitative Improvement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 - CRC LINKAGE An  Initiative For  Qualitative Improvement</dc:title>
  <dc:creator>lenovo</dc:creator>
  <cp:lastModifiedBy>lenovo</cp:lastModifiedBy>
  <cp:revision>32</cp:revision>
  <dcterms:created xsi:type="dcterms:W3CDTF">2020-10-13T06:43:40Z</dcterms:created>
  <dcterms:modified xsi:type="dcterms:W3CDTF">2020-10-13T08:24:48Z</dcterms:modified>
</cp:coreProperties>
</file>